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31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25B03-B77A-4C7A-87AC-84C58887D7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15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580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8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710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7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9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EC58586-77F5-4EF7-8D02-F54FC4083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80C6A75-9739-449B-BD17-8F6BCCDC5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56B79CC-A210-42C0-ADFC-9070A4AB9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821AA-4D1B-4522-B114-2C850E0130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3934654"/>
      </p:ext>
    </p:extLst>
  </p:cSld>
  <p:clrMapOvr>
    <a:masterClrMapping/>
  </p:clrMapOvr>
  <p:transition spd="slow" advTm="24912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2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2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43C8E-4223-4B9D-9E94-F12B27AAC91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AF7E88-C600-4D34-B61C-9FA36EF1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3B2EE-17E6-480B-8FAA-1EC806CB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LET’S PLAY BINGO!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C9DD7-9EFE-4557-80F3-D90E9CB19AA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5315" y="2160590"/>
            <a:ext cx="2980457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Place a marker on the career that is “called” if you have it on your sheet</a:t>
            </a:r>
          </a:p>
          <a:p>
            <a:r>
              <a:rPr lang="en-US" dirty="0">
                <a:solidFill>
                  <a:schemeClr val="bg1"/>
                </a:solidFill>
              </a:rPr>
              <a:t>If you get 5 in a row or diagonal (including free space)- say “BINGO”</a:t>
            </a:r>
          </a:p>
          <a:p>
            <a:r>
              <a:rPr lang="en-US" dirty="0">
                <a:solidFill>
                  <a:schemeClr val="bg1"/>
                </a:solidFill>
              </a:rPr>
              <a:t>Do NOT remove your markers until your card can be confirmed </a:t>
            </a:r>
          </a:p>
        </p:txBody>
      </p:sp>
      <p:pic>
        <p:nvPicPr>
          <p:cNvPr id="7" name="Content Placeholder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3CE2653-FEE6-46EB-B8B3-A16CFA3D6EB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68" y="1524091"/>
            <a:ext cx="4580624" cy="3836271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82528"/>
      </p:ext>
    </p:extLst>
  </p:cSld>
  <p:clrMapOvr>
    <a:masterClrMapping/>
  </p:clrMapOvr>
  <p:transition spd="slow" advTm="2491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Soil Conservationist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9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Geoenvironmental Scientist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Recycling Facility Manager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3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Responder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Laboratory Technician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1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 and Wildlife Technician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3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 Energy Technician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Certified Operator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86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Civil Engineer, </a:t>
            </a:r>
            <a:br>
              <a:rPr lang="en-US"/>
            </a:br>
            <a:r>
              <a:rPr lang="en-US"/>
              <a:t>Solid Waste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0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Atmospheric Scientist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88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City/County Recycling Coordinator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7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Environmental Scientist: </a:t>
            </a:r>
            <a:br>
              <a:rPr lang="en-US"/>
            </a:br>
            <a:r>
              <a:rPr lang="en-US"/>
              <a:t>Air Quality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5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Civil Engineer,</a:t>
            </a:r>
            <a:br>
              <a:rPr lang="en-US"/>
            </a:br>
            <a:r>
              <a:rPr lang="en-US"/>
              <a:t>Storm Water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Communications Specialist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02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Conservationist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6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Ecologist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Arborist, Urban Forester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75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Inspector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93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Civil Engineer,</a:t>
            </a:r>
            <a:br>
              <a:rPr lang="en-US"/>
            </a:br>
            <a:r>
              <a:rPr lang="en-US"/>
              <a:t>Wastewater 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7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Environmental Scientist: </a:t>
            </a:r>
            <a:br>
              <a:rPr lang="en-US"/>
            </a:br>
            <a:r>
              <a:rPr lang="en-US"/>
              <a:t>Wetlands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6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Pollution Control Equipment Technician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82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Game Warden, Wildlife Officer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3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Hydrologist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75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Assessor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61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Geologist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53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Wildlife Biologist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28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Hydrogeologist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53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30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4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Marine Biologist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56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Environmental Health and Safety Manager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7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Transportation Engineer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95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0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Hazardous Material </a:t>
            </a:r>
            <a:br>
              <a:rPr lang="en-US"/>
            </a:br>
            <a:r>
              <a:rPr lang="en-US"/>
              <a:t>Removal Worker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81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52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Hydrologic Technician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11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Soil Scientist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00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Engineer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75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18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Educator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Microbiologist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Urban and Regional Planner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4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Sustainability Coordinator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194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Cartographer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5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Wildlife Educator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13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Biological Science Technician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4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Environmental Scientist: </a:t>
            </a:r>
            <a:br>
              <a:rPr lang="en-US"/>
            </a:br>
            <a:r>
              <a:rPr lang="en-US"/>
              <a:t>Drinking Water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7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Biological Laboratory Technician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3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Consultant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0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Occupational Safety and Health Specialist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54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1654</TotalTime>
  <Words>196</Words>
  <Application>Microsoft Office PowerPoint</Application>
  <PresentationFormat>On-screen Show (4:3)</PresentationFormat>
  <Paragraphs>55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Trebuchet MS</vt:lpstr>
      <vt:lpstr>Wingdings 3</vt:lpstr>
      <vt:lpstr>Facet</vt:lpstr>
      <vt:lpstr>LET’S PLAY BINGO!</vt:lpstr>
      <vt:lpstr>Atmospheric Scientist</vt:lpstr>
      <vt:lpstr>Pollution Control Equipment Technician</vt:lpstr>
      <vt:lpstr>Transportation Engineer</vt:lpstr>
      <vt:lpstr>Sustainability Coordinator</vt:lpstr>
      <vt:lpstr>Environmental Scientist:  Drinking Water</vt:lpstr>
      <vt:lpstr>Biological Laboratory Technician</vt:lpstr>
      <vt:lpstr>Energy Consultant</vt:lpstr>
      <vt:lpstr>Occupational Safety and Health Specialist</vt:lpstr>
      <vt:lpstr>Soil Conservationist</vt:lpstr>
      <vt:lpstr>Geoenvironmental Scientist</vt:lpstr>
      <vt:lpstr>Epidemiologist</vt:lpstr>
      <vt:lpstr>Recycling Facility Manager</vt:lpstr>
      <vt:lpstr>Emergency Responder</vt:lpstr>
      <vt:lpstr>Chemical Laboratory Technician</vt:lpstr>
      <vt:lpstr>Fish and Wildlife Technician</vt:lpstr>
      <vt:lpstr>Solar Energy Technician</vt:lpstr>
      <vt:lpstr>Certified Operator</vt:lpstr>
      <vt:lpstr>Civil Engineer,  Solid Waste Management</vt:lpstr>
      <vt:lpstr>City/County Recycling Coordinator</vt:lpstr>
      <vt:lpstr>Environmental Scientist:  Air Quality</vt:lpstr>
      <vt:lpstr>Civil Engineer, Storm Water Management</vt:lpstr>
      <vt:lpstr>Communications Specialist</vt:lpstr>
      <vt:lpstr>Conservationist</vt:lpstr>
      <vt:lpstr>Ecologist</vt:lpstr>
      <vt:lpstr> Arborist, Urban Forester </vt:lpstr>
      <vt:lpstr>Environmental Inspector</vt:lpstr>
      <vt:lpstr>Civil Engineer, Wastewater Treatment</vt:lpstr>
      <vt:lpstr>Environmental Scientist:  Wetlands</vt:lpstr>
      <vt:lpstr>Game Warden, Wildlife Officer</vt:lpstr>
      <vt:lpstr>Hydrologist</vt:lpstr>
      <vt:lpstr>Risk Assessor</vt:lpstr>
      <vt:lpstr>Geologist </vt:lpstr>
      <vt:lpstr>Wildlife Biologist</vt:lpstr>
      <vt:lpstr>Hydrogeologist</vt:lpstr>
      <vt:lpstr>Geographer</vt:lpstr>
      <vt:lpstr>Forester</vt:lpstr>
      <vt:lpstr>Marine Biologist</vt:lpstr>
      <vt:lpstr>Environmental Health and Safety Manager</vt:lpstr>
      <vt:lpstr>Naturalist</vt:lpstr>
      <vt:lpstr>Hazardous Material  Removal Worker</vt:lpstr>
      <vt:lpstr>Biologist</vt:lpstr>
      <vt:lpstr>Hydrologic Technician</vt:lpstr>
      <vt:lpstr>Soil Scientist</vt:lpstr>
      <vt:lpstr>Environmental Engineer</vt:lpstr>
      <vt:lpstr>Chemist</vt:lpstr>
      <vt:lpstr>Environmental Educator</vt:lpstr>
      <vt:lpstr>Microbiologist</vt:lpstr>
      <vt:lpstr>Urban and Regional Planner</vt:lpstr>
      <vt:lpstr>Cartographer</vt:lpstr>
      <vt:lpstr>Wildlife Educator</vt:lpstr>
      <vt:lpstr>Biological Science Technician</vt:lpstr>
    </vt:vector>
  </TitlesOfParts>
  <Company>OHIO 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Careers Classroom Activity</dc:title>
  <dc:creator>Brown, Christopher</dc:creator>
  <cp:lastModifiedBy>Brenda Metcalf</cp:lastModifiedBy>
  <cp:revision>6</cp:revision>
  <dcterms:created xsi:type="dcterms:W3CDTF">2015-09-17T16:08:09Z</dcterms:created>
  <dcterms:modified xsi:type="dcterms:W3CDTF">2021-11-16T20:59:26Z</dcterms:modified>
</cp:coreProperties>
</file>